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965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42039-4FCC-DAC1-6EDD-CF3038CCAE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495F0F-86F7-5276-179F-B80C77AE75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EB7B6C-52AF-A403-534C-7C73A0D360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88036-6A45-8A01-53BD-CF35CA7C4C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2FDAF5-A459-5DCE-CE9C-43A8037B7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11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525A8B-B392-6077-CE2C-746C7FDCF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935571-51FA-8950-8B99-3855E54BB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C5AED7-44AC-059F-213F-CBB5345E4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DCD38-9B2A-71B4-FF39-7CA49E908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9A0ED-FDA7-5463-A10C-DE9D2550D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1008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DC7E73-FE73-D89E-93CC-D77FA83E39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4B8921-9544-7B56-A521-3B9287C30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4151F1-BD43-CCA5-D48E-986BDDD8F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A8693-2EF2-6B85-CAEC-E7CC973FE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3AA1B-068F-121F-D12F-12FA2234B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865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197A9-01DC-B063-A6A4-FB1BD0F8E5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D5CB37-165A-23AE-C708-A10442098F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0A1CB4-73C7-4813-5471-95D9132A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5974F-912D-1269-5016-5D7D7F358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4305E-26FD-CD02-6B77-4A42A77F0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8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FF2A7-DBFA-7360-AC30-D06D24299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6092FF-032A-AD5B-66D6-3BE4ED103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047DC-36BB-B53B-67BB-DB297A7FA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2AFA87-F1D8-4251-443D-D28F4EED9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4532F-BAEE-F0FF-B1C0-479D8B626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6237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054B7E-E67B-ACF7-B7DB-51EBAE2EAF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B6E565-975C-31F1-4B7C-78E847E92F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F7B689-488C-801B-AADA-2F261A36B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AC182B-5432-7AB8-B3C7-8CF028FC9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FA81C7-3F5B-0010-C0F3-82CBB26CCD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A64157-816D-BD70-1F46-38D385A9D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212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D4C892-3B98-B9C5-4E2A-48FA0A8DB8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A0C13C-8ABE-A39A-9323-827BEC59E0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4A9439-A024-3C4C-17B9-CF4E00A436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821108-D309-CB78-BBE7-AD8CD5DD181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D30167-2EBB-05D8-9B10-757EAA683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57004F-C5D1-94D0-8BB7-B1DDDCDE1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AFB0CD-C8DA-4D20-F836-3F2AF3482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3E24770-5AC4-D954-F54E-718B236C0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886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FDF2B-85CF-F227-B6D2-528C7F6D0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A1B48C-A784-A84F-56E9-EFA5DA67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4803C0-E9D8-4CD3-8AAD-5DAC09608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3281A2-0DD2-9F16-CF5B-2B8842DBB6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921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4A9DDDA-5E48-B9AB-C723-294E70381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D29DD24-DC58-46E1-58D6-BC9878927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E329D8-1D4F-293D-91D6-B6C4F5D8A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0229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0EC19A-739B-6256-F41D-22A992EA7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D155B-3D79-80AC-4F74-4F0D450F13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2990B9-673B-81A3-8FDC-ECDDCD6E3E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DF6262-3A43-8EB9-70DB-94A401095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16CF21-D7F6-6A1E-09AD-63F54EDF0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8EF842-8057-8F6D-75AE-2C1E9C1E6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239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B62CE-D7BD-D3E7-E425-6A4C011CD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EACD4C-7FE1-B48F-FB7D-E67A461011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8AF0F7-E20E-BEC2-F644-A89388381E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930AA5-67DB-5F90-0E33-2028E17F9A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0C4516-E1B8-6BB7-C1D8-243B066194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2D276A-588B-3FA6-97A8-905EC0F03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4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0E37C8-E345-C0E3-0357-05E076F54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7AC87-B146-042A-7D0B-249287C73E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477D10-F008-E624-E30B-9786CA9F44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9A160-5E0B-4641-BF00-D6D6CC046436}" type="datetimeFigureOut">
              <a:rPr lang="en-GB" smtClean="0"/>
              <a:t>26/10/2023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468AD0-FB8A-B750-EDFC-B3A194F5D7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A4E580-8FED-941D-D170-8A6C9C8636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F660C-3DB9-4273-81F0-1906FD96A36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833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CAAC44B-0F9A-5A65-C4B9-303F8E62EE24}"/>
              </a:ext>
            </a:extLst>
          </p:cNvPr>
          <p:cNvSpPr txBox="1"/>
          <p:nvPr/>
        </p:nvSpPr>
        <p:spPr>
          <a:xfrm>
            <a:off x="4694526" y="1581789"/>
            <a:ext cx="29635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https://agrinnovation.aua.gr/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BBEA0-F262-6C92-C552-8C70509945C4}"/>
              </a:ext>
            </a:extLst>
          </p:cNvPr>
          <p:cNvSpPr txBox="1"/>
          <p:nvPr/>
        </p:nvSpPr>
        <p:spPr>
          <a:xfrm>
            <a:off x="3637280" y="233680"/>
            <a:ext cx="52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καινοτόμος Φυτοπροστασία στη στην </a:t>
            </a:r>
            <a:r>
              <a:rPr lang="en-US" dirty="0"/>
              <a:t>Agri Innovation EXPO 2023</a:t>
            </a:r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7454B4-950F-8BF1-7A1C-1C0D09C6FF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6891" y="2225718"/>
            <a:ext cx="7218218" cy="4398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046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02E3C91-39AA-A782-A254-83021C8D3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918" y="2128706"/>
            <a:ext cx="10567555" cy="441519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AC44B-0F9A-5A65-C4B9-303F8E62EE24}"/>
              </a:ext>
            </a:extLst>
          </p:cNvPr>
          <p:cNvSpPr txBox="1"/>
          <p:nvPr/>
        </p:nvSpPr>
        <p:spPr>
          <a:xfrm>
            <a:off x="4694526" y="1581789"/>
            <a:ext cx="28029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https://researchersnight.gr/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CBBEA0-F262-6C92-C552-8C70509945C4}"/>
              </a:ext>
            </a:extLst>
          </p:cNvPr>
          <p:cNvSpPr txBox="1"/>
          <p:nvPr/>
        </p:nvSpPr>
        <p:spPr>
          <a:xfrm>
            <a:off x="3637280" y="233680"/>
            <a:ext cx="5222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Η καινοτόμος Φυτοπροστασία στη Βραδιά του Ερευνητή 2023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007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C558CD6-2ABA-776F-624C-87D248CBA2F8}"/>
              </a:ext>
            </a:extLst>
          </p:cNvPr>
          <p:cNvSpPr txBox="1"/>
          <p:nvPr/>
        </p:nvSpPr>
        <p:spPr>
          <a:xfrm>
            <a:off x="5134986" y="694720"/>
            <a:ext cx="21898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https://innodays.gr/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817DF6-5577-3833-15B5-81F66AC178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1728" y="1395095"/>
            <a:ext cx="9296400" cy="522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26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</TotalTime>
  <Words>37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Larva</dc:creator>
  <cp:lastModifiedBy>Larva</cp:lastModifiedBy>
  <cp:revision>2</cp:revision>
  <dcterms:created xsi:type="dcterms:W3CDTF">2023-10-26T05:20:57Z</dcterms:created>
  <dcterms:modified xsi:type="dcterms:W3CDTF">2023-10-26T19:38:00Z</dcterms:modified>
</cp:coreProperties>
</file>